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402" r:id="rId3"/>
    <p:sldId id="383" r:id="rId4"/>
    <p:sldId id="382" r:id="rId5"/>
    <p:sldId id="407" r:id="rId6"/>
    <p:sldId id="385" r:id="rId7"/>
    <p:sldId id="372" r:id="rId8"/>
    <p:sldId id="386" r:id="rId9"/>
    <p:sldId id="387" r:id="rId10"/>
    <p:sldId id="389" r:id="rId11"/>
    <p:sldId id="388" r:id="rId12"/>
    <p:sldId id="394" r:id="rId13"/>
    <p:sldId id="395" r:id="rId14"/>
    <p:sldId id="396" r:id="rId15"/>
    <p:sldId id="390" r:id="rId16"/>
    <p:sldId id="391" r:id="rId17"/>
    <p:sldId id="392" r:id="rId18"/>
    <p:sldId id="397" r:id="rId19"/>
    <p:sldId id="398" r:id="rId20"/>
    <p:sldId id="399" r:id="rId21"/>
    <p:sldId id="400" r:id="rId22"/>
    <p:sldId id="393" r:id="rId23"/>
    <p:sldId id="401" r:id="rId24"/>
    <p:sldId id="408" r:id="rId25"/>
    <p:sldId id="403" r:id="rId26"/>
    <p:sldId id="404" r:id="rId27"/>
    <p:sldId id="405" r:id="rId28"/>
    <p:sldId id="406" r:id="rId29"/>
    <p:sldId id="384" r:id="rId30"/>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10</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15</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23</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521213" y="185077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4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1323"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1323"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5274183" y="3429000"/>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2131008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20032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200329"/>
              </a:xfrm>
              <a:prstGeom prst="rect">
                <a:avLst/>
              </a:prstGeom>
              <a:blipFill>
                <a:blip r:embed="rId3"/>
                <a:stretch>
                  <a:fillRect l="-910" t="-19792" b="-41667"/>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4" y="2959329"/>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774884" y="3814640"/>
                <a:ext cx="6120384"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を知るためには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を知る必要がある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774884" y="3814640"/>
                <a:ext cx="6120384" cy="461665"/>
              </a:xfrm>
              <a:prstGeom prst="rect">
                <a:avLst/>
              </a:prstGeom>
              <a:blipFill>
                <a:blip r:embed="rId4"/>
                <a:stretch>
                  <a:fillRect l="-5590"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774884" y="5354849"/>
                <a:ext cx="6120384"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774884" y="5354849"/>
                <a:ext cx="6120384" cy="830997"/>
              </a:xfrm>
              <a:prstGeom prst="rect">
                <a:avLst/>
              </a:prstGeom>
              <a:blipFill>
                <a:blip r:embed="rId9"/>
                <a:stretch>
                  <a:fillRect l="-1449" t="-28358" r="-82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302010"/>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3211</TotalTime>
  <Words>968</Words>
  <Application>Microsoft Macintosh PowerPoint</Application>
  <PresentationFormat>ワイド画面</PresentationFormat>
  <Paragraphs>374</Paragraphs>
  <Slides>29</Slides>
  <Notes>24</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29</vt:i4>
      </vt:variant>
    </vt:vector>
  </HeadingPairs>
  <TitlesOfParts>
    <vt:vector size="37"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CMB</vt:lpstr>
      <vt:lpstr>   CMB</vt:lpstr>
      <vt:lpstr>   CMB</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120</cp:revision>
  <dcterms:created xsi:type="dcterms:W3CDTF">2025-01-26T06:27:01Z</dcterms:created>
  <dcterms:modified xsi:type="dcterms:W3CDTF">2025-01-28T11:58:41Z</dcterms:modified>
</cp:coreProperties>
</file>